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  <p:sldMasterId id="2147483672" r:id="rId3"/>
  </p:sldMasterIdLst>
  <p:notesMasterIdLst>
    <p:notesMasterId r:id="rId13"/>
  </p:notesMasterIdLst>
  <p:handoutMasterIdLst>
    <p:handoutMasterId r:id="rId14"/>
  </p:handoutMasterIdLst>
  <p:sldIdLst>
    <p:sldId id="256" r:id="rId4"/>
    <p:sldId id="261" r:id="rId5"/>
    <p:sldId id="257" r:id="rId6"/>
    <p:sldId id="258" r:id="rId7"/>
    <p:sldId id="259" r:id="rId8"/>
    <p:sldId id="260" r:id="rId9"/>
    <p:sldId id="262" r:id="rId10"/>
    <p:sldId id="263" r:id="rId11"/>
    <p:sldId id="264" r:id="rId12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0" autoAdjust="0"/>
    <p:restoredTop sz="94700" autoAdjust="0"/>
  </p:normalViewPr>
  <p:slideViewPr>
    <p:cSldViewPr>
      <p:cViewPr varScale="1">
        <p:scale>
          <a:sx n="97" d="100"/>
          <a:sy n="97" d="100"/>
        </p:scale>
        <p:origin x="-8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44" y="-96"/>
      </p:cViewPr>
      <p:guideLst>
        <p:guide orient="horz" pos="3127"/>
        <p:guide pos="2141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presProps" Target="pres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EF9B5-F212-4A8E-9E65-76DF7B76E00A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BCE5B1-4B6B-4091-8FDA-ACFDDE0BD24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7760C7-1C46-48F9-A9DA-7FA2B03B6F30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6882C5-0132-4F96-A56D-2B1137D96B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6882C5-0132-4F96-A56D-2B1137D96B4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7A0841-CB1E-4E57-8F7A-E32BE53E0F69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841DC-953D-457C-91E7-046826D385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1BE6AE-0E87-4B05-B041-5BF33A04B9B2}" type="datetimeFigureOut">
              <a:rPr lang="en-US" smtClean="0"/>
              <a:pPr/>
              <a:t>6/3/2010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F6952-2C1B-4A7C-BD76-02B126D7BD8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438400"/>
            <a:ext cx="7391400" cy="2667000"/>
          </a:xfrm>
        </p:spPr>
        <p:txBody>
          <a:bodyPr>
            <a:normAutofit/>
          </a:bodyPr>
          <a:lstStyle/>
          <a:p>
            <a:r>
              <a:rPr lang="en-US" sz="7200" dirty="0" smtClean="0">
                <a:latin typeface="Eras Demi ITC" pitchFamily="34" charset="0"/>
              </a:rPr>
              <a:t>Coordinate Geometry</a:t>
            </a:r>
            <a:endParaRPr lang="en-US" sz="7200" dirty="0">
              <a:latin typeface="Eras Demi ITC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458200" cy="51355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Eras Demi ITC" pitchFamily="34" charset="0"/>
              </a:rPr>
              <a:t>Quadrants of the Coordinate Plane</a:t>
            </a:r>
          </a:p>
        </p:txBody>
      </p:sp>
      <p:pic>
        <p:nvPicPr>
          <p:cNvPr id="4" name="Picture 3" descr="Quadrant_100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66800" y="2209800"/>
            <a:ext cx="5029200" cy="38862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934200" y="2286000"/>
            <a:ext cx="19812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i="1" dirty="0" smtClean="0">
                <a:latin typeface="Arial" pitchFamily="34" charset="0"/>
                <a:cs typeface="Arial" pitchFamily="34" charset="0"/>
              </a:rPr>
              <a:t>Co-ordinate plane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composed of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x- axis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and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y-axis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which meet at the origin (0,0)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Axes divide the plane into four parts called </a:t>
            </a:r>
            <a:r>
              <a:rPr lang="en-US" b="1" i="1" dirty="0" smtClean="0">
                <a:latin typeface="Arial" pitchFamily="34" charset="0"/>
                <a:cs typeface="Arial" pitchFamily="34" charset="0"/>
              </a:rPr>
              <a:t>quadrants</a:t>
            </a:r>
            <a:endParaRPr lang="en-US" b="1" i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>Number line graphs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Most basic type of graphing </a:t>
            </a:r>
          </a:p>
          <a:p>
            <a:pPr lvl="1"/>
            <a:r>
              <a:rPr lang="en-US" sz="1800" dirty="0" smtClean="0">
                <a:latin typeface="Arial" pitchFamily="34" charset="0"/>
                <a:cs typeface="Arial" pitchFamily="34" charset="0"/>
              </a:rPr>
              <a:t>Usually used to graph inequalities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pic>
        <p:nvPicPr>
          <p:cNvPr id="6" name="Picture 5" descr="number line graph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" y="2362200"/>
            <a:ext cx="8077200" cy="414299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2438400"/>
            <a:ext cx="7543800" cy="22860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chemeClr val="accent2"/>
                </a:solidFill>
              </a:rPr>
              <a:t>Example 1</a:t>
            </a:r>
            <a:endParaRPr lang="en-US" sz="2400" dirty="0" smtClean="0">
              <a:solidFill>
                <a:schemeClr val="accent2"/>
              </a:solidFill>
            </a:endParaRPr>
          </a:p>
          <a:p>
            <a:r>
              <a:rPr lang="en-US" sz="2400" b="1" dirty="0" smtClean="0"/>
              <a:t>1.  Graph:     x  &lt;  4</a:t>
            </a:r>
            <a:endParaRPr lang="en-US" sz="2400" dirty="0" smtClean="0"/>
          </a:p>
          <a:p>
            <a:r>
              <a:rPr lang="en-US" sz="2400" b="1" dirty="0" smtClean="0"/>
              <a:t> </a:t>
            </a:r>
            <a:endParaRPr lang="en-US" sz="2400" dirty="0" smtClean="0"/>
          </a:p>
          <a:p>
            <a:r>
              <a:rPr lang="en-US" sz="2400" b="1" dirty="0" smtClean="0"/>
              <a:t>Solution:  The problem asks you to graph all numbers </a:t>
            </a:r>
            <a:endParaRPr lang="en-US" sz="2400" dirty="0" smtClean="0"/>
          </a:p>
          <a:p>
            <a:r>
              <a:rPr lang="en-US" sz="2400" b="1" dirty="0" smtClean="0"/>
              <a:t>	        that are less than 4.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b="1" i="1" dirty="0" smtClean="0">
                <a:solidFill>
                  <a:schemeClr val="accent2"/>
                </a:solidFill>
                <a:latin typeface="+mj-lt"/>
              </a:rPr>
              <a:t>Example 2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3" descr="number line 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600200"/>
            <a:ext cx="8229600" cy="4724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33400" y="1524000"/>
            <a:ext cx="7772400" cy="304698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400" dirty="0" smtClean="0">
              <a:solidFill>
                <a:schemeClr val="accent2"/>
              </a:solidFill>
            </a:endParaRPr>
          </a:p>
          <a:p>
            <a:r>
              <a:rPr lang="en-US" sz="2400" b="1" dirty="0" smtClean="0"/>
              <a:t>2.  Graph:    -2 &lt; x ≤  4</a:t>
            </a:r>
            <a:endParaRPr lang="en-US" sz="2400" dirty="0" smtClean="0"/>
          </a:p>
          <a:p>
            <a:r>
              <a:rPr lang="en-US" sz="2400" b="1" dirty="0" smtClean="0"/>
              <a:t> </a:t>
            </a:r>
            <a:endParaRPr lang="en-US" sz="2400" dirty="0" smtClean="0"/>
          </a:p>
          <a:p>
            <a:r>
              <a:rPr lang="en-US" sz="2400" b="1" dirty="0" smtClean="0"/>
              <a:t>Solution:  The problem, which is a conjunction, asks for a</a:t>
            </a:r>
          </a:p>
          <a:p>
            <a:r>
              <a:rPr lang="en-US" sz="2400" b="1" dirty="0" smtClean="0"/>
              <a:t>                   graph of all the</a:t>
            </a:r>
            <a:r>
              <a:rPr lang="en-US" sz="2400" dirty="0" smtClean="0"/>
              <a:t> </a:t>
            </a:r>
            <a:r>
              <a:rPr lang="en-US" sz="2400" b="1" dirty="0" smtClean="0"/>
              <a:t>numbers between -2 and 4.  Be</a:t>
            </a:r>
          </a:p>
          <a:p>
            <a:r>
              <a:rPr lang="en-US" sz="2400" b="1" dirty="0" smtClean="0"/>
              <a:t>                   sure to note that -2 is </a:t>
            </a:r>
            <a:r>
              <a:rPr lang="en-US" sz="2400" b="1" i="1" u="sng" dirty="0" smtClean="0"/>
              <a:t>not</a:t>
            </a:r>
            <a:r>
              <a:rPr lang="en-US" sz="2400" b="1" dirty="0" smtClean="0"/>
              <a:t> included in</a:t>
            </a:r>
            <a:r>
              <a:rPr lang="en-US" sz="2400" dirty="0" smtClean="0"/>
              <a:t> </a:t>
            </a:r>
            <a:r>
              <a:rPr lang="en-US" sz="2400" b="1" dirty="0" smtClean="0"/>
              <a:t>the solution</a:t>
            </a:r>
          </a:p>
          <a:p>
            <a:r>
              <a:rPr lang="en-US" sz="2400" b="1" dirty="0" smtClean="0"/>
              <a:t>                   while 4 is.</a:t>
            </a:r>
            <a:endParaRPr lang="en-US" sz="2400" dirty="0" smtClean="0"/>
          </a:p>
          <a:p>
            <a:endParaRPr lang="en-US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 smtClean="0">
                <a:latin typeface="Impact" pitchFamily="34" charset="0"/>
              </a:rPr>
              <a:t>Slope </a:t>
            </a:r>
            <a:r>
              <a:rPr lang="en-US" sz="2400" dirty="0">
                <a:latin typeface="Impact" pitchFamily="34" charset="0"/>
              </a:rPr>
              <a:t>of a </a:t>
            </a:r>
            <a:r>
              <a:rPr lang="en-US" sz="2400" dirty="0" smtClean="0">
                <a:latin typeface="Impact" pitchFamily="34" charset="0"/>
              </a:rPr>
              <a:t>line</a:t>
            </a:r>
          </a:p>
          <a:p>
            <a:endParaRPr lang="en-US" b="1" u="sng" dirty="0"/>
          </a:p>
          <a:p>
            <a:endParaRPr lang="en-US" b="1" u="sng" dirty="0" smtClean="0"/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latin typeface="Arial" pitchFamily="34" charset="0"/>
                <a:cs typeface="Arial" pitchFamily="34" charset="0"/>
              </a:rPr>
              <a:t>To find the </a:t>
            </a:r>
            <a:r>
              <a:rPr lang="en-US" sz="2400" b="1" u="sng" dirty="0" smtClean="0">
                <a:latin typeface="Arial" pitchFamily="34" charset="0"/>
                <a:cs typeface="Arial" pitchFamily="34" charset="0"/>
              </a:rPr>
              <a:t>slope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of a line ‘m’ passing through points (x</a:t>
            </a:r>
            <a:r>
              <a:rPr lang="en-US" sz="2400" b="1" baseline="-25000" dirty="0" smtClean="0">
                <a:latin typeface="Arial" pitchFamily="34" charset="0"/>
                <a:cs typeface="Arial" pitchFamily="34" charset="0"/>
              </a:rPr>
              <a:t>1,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4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 and (x</a:t>
            </a:r>
            <a:r>
              <a:rPr lang="en-US" sz="2400" b="1" baseline="-25000" dirty="0" smtClean="0">
                <a:latin typeface="Arial" pitchFamily="34" charset="0"/>
                <a:cs typeface="Arial" pitchFamily="34" charset="0"/>
              </a:rPr>
              <a:t>2,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24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) : </a:t>
            </a:r>
          </a:p>
          <a:p>
            <a:pPr>
              <a:buNone/>
            </a:pPr>
            <a:endParaRPr lang="en-US" sz="2400" b="1" dirty="0" smtClean="0">
              <a:latin typeface="Arial" pitchFamily="34" charset="0"/>
              <a:cs typeface="Arial" pitchFamily="34" charset="0"/>
            </a:endParaRPr>
          </a:p>
          <a:p>
            <a:endParaRPr lang="en-US" baseline="-25000" dirty="0"/>
          </a:p>
          <a:p>
            <a:pPr algn="ctr">
              <a:buNone/>
            </a:pPr>
            <a:endParaRPr lang="en-US" baseline="-25000" dirty="0"/>
          </a:p>
          <a:p>
            <a:endParaRPr lang="en-US" b="1" u="sng" dirty="0" smtClean="0"/>
          </a:p>
          <a:p>
            <a:pPr>
              <a:buNone/>
            </a:pPr>
            <a:r>
              <a:rPr lang="en-US" dirty="0" smtClean="0"/>
              <a:t> </a:t>
            </a:r>
            <a:endParaRPr lang="en-US" b="1" u="sng" dirty="0" smtClean="0"/>
          </a:p>
          <a:p>
            <a:pPr lvl="1">
              <a:buNone/>
            </a:pPr>
            <a:endParaRPr lang="en-US" b="1" u="sng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286000"/>
            <a:ext cx="4791075" cy="108585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71800" y="4572000"/>
            <a:ext cx="2324100" cy="990600"/>
          </a:xfrm>
          <a:prstGeom prst="rect">
            <a:avLst/>
          </a:prstGeom>
          <a:noFill/>
        </p:spPr>
      </p:pic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1447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lines are </a:t>
            </a:r>
            <a:r>
              <a:rPr lang="en-US" sz="2400" b="1" i="1" u="sng" dirty="0" smtClean="0">
                <a:latin typeface="Arial" pitchFamily="34" charset="0"/>
                <a:cs typeface="Arial" pitchFamily="34" charset="0"/>
              </a:rPr>
              <a:t>parallel</a:t>
            </a:r>
            <a:r>
              <a:rPr lang="en-US" sz="24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if their slopes, m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and m</a:t>
            </a:r>
            <a:r>
              <a:rPr lang="en-US" sz="24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are equal: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pPr lvl="7">
              <a:buNone/>
            </a:pP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36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= m</a:t>
            </a:r>
            <a:r>
              <a:rPr lang="en-US" sz="3600" b="1" baseline="-25000" dirty="0" smtClean="0">
                <a:latin typeface="Arial" pitchFamily="34" charset="0"/>
                <a:cs typeface="Arial" pitchFamily="34" charset="0"/>
              </a:rPr>
              <a:t>2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Two non parallel lines are </a:t>
            </a:r>
            <a:r>
              <a:rPr lang="en-US" sz="2400" b="1" i="1" u="sng" dirty="0" smtClean="0">
                <a:latin typeface="Arial" pitchFamily="34" charset="0"/>
                <a:cs typeface="Arial" pitchFamily="34" charset="0"/>
              </a:rPr>
              <a:t>perpendicular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if their slopes are negative reciprocals of each other</a:t>
            </a:r>
          </a:p>
          <a:p>
            <a:endParaRPr lang="en-US" sz="1400" dirty="0" smtClean="0">
              <a:latin typeface="Arial" pitchFamily="34" charset="0"/>
              <a:cs typeface="Arial" pitchFamily="34" charset="0"/>
            </a:endParaRPr>
          </a:p>
          <a:p>
            <a:pPr lvl="6">
              <a:buNone/>
            </a:pPr>
            <a:r>
              <a:rPr lang="en-US" sz="3600" b="1" dirty="0">
                <a:latin typeface="Arial" pitchFamily="34" charset="0"/>
                <a:cs typeface="Arial" pitchFamily="34" charset="0"/>
              </a:rPr>
              <a:t>	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m</a:t>
            </a:r>
            <a:r>
              <a:rPr lang="en-US" sz="3600" b="1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*m</a:t>
            </a:r>
            <a:r>
              <a:rPr lang="en-US" sz="3600" b="1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3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b="1" dirty="0">
                <a:latin typeface="Arial" pitchFamily="34" charset="0"/>
                <a:cs typeface="Arial" pitchFamily="34" charset="0"/>
              </a:rPr>
              <a:t>= -1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4983163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latin typeface="Impact" pitchFamily="34" charset="0"/>
              </a:rPr>
              <a:t>Equation of a line</a:t>
            </a:r>
          </a:p>
          <a:p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1900" b="1" i="1" dirty="0" smtClean="0">
                <a:latin typeface="Arial" pitchFamily="34" charset="0"/>
                <a:cs typeface="Arial" pitchFamily="34" charset="0"/>
              </a:rPr>
              <a:t>Standard form:</a:t>
            </a: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b="1" dirty="0" smtClean="0">
                <a:latin typeface="Arial" pitchFamily="34" charset="0"/>
                <a:cs typeface="Arial" pitchFamily="34" charset="0"/>
              </a:rPr>
              <a:t>Slope intercept form:</a:t>
            </a:r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i="1" dirty="0" smtClean="0"/>
              <a:t>where</a:t>
            </a:r>
            <a:endParaRPr lang="en-US" sz="2400" i="1" dirty="0"/>
          </a:p>
          <a:p>
            <a:endParaRPr lang="en-US" sz="2400" dirty="0" smtClean="0"/>
          </a:p>
          <a:p>
            <a:pPr lvl="4">
              <a:buNone/>
            </a:pPr>
            <a:r>
              <a:rPr lang="en-US" dirty="0" smtClean="0"/>
              <a:t>           </a:t>
            </a:r>
            <a:r>
              <a:rPr lang="en-US" i="1" dirty="0" smtClean="0"/>
              <a:t>and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  <a:p>
            <a:endParaRPr lang="en-US" sz="1200" dirty="0"/>
          </a:p>
          <a:p>
            <a:endParaRPr lang="en-US" sz="1200" dirty="0" smtClean="0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09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86200" y="2057400"/>
            <a:ext cx="2362200" cy="914401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90600" y="4876800"/>
            <a:ext cx="1438275" cy="981075"/>
          </a:xfrm>
          <a:prstGeom prst="rect">
            <a:avLst/>
          </a:prstGeom>
          <a:noFill/>
        </p:spPr>
      </p:pic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1438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6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4800600"/>
            <a:ext cx="1038225" cy="1057275"/>
          </a:xfrm>
          <a:prstGeom prst="rect">
            <a:avLst/>
          </a:prstGeom>
          <a:noFill/>
        </p:spPr>
      </p:pic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7417" name="Picture 9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0" y="3183659"/>
            <a:ext cx="2743200" cy="602673"/>
          </a:xfrm>
          <a:prstGeom prst="rect">
            <a:avLst/>
          </a:prstGeom>
          <a:noFill/>
          <a:ln w="3175" cmpd="sng">
            <a:solidFill>
              <a:schemeClr val="accent2">
                <a:lumMod val="75000"/>
              </a:schemeClr>
            </a:solidFill>
          </a:ln>
        </p:spPr>
      </p:pic>
      <p:sp>
        <p:nvSpPr>
          <p:cNvPr id="17419" name="Rectangle 11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4" name="Object 13"/>
          <p:cNvGraphicFramePr>
            <a:graphicFrameLocks noChangeAspect="1"/>
          </p:cNvGraphicFramePr>
          <p:nvPr/>
        </p:nvGraphicFramePr>
        <p:xfrm>
          <a:off x="2590800" y="1600200"/>
          <a:ext cx="1611312" cy="396875"/>
        </p:xfrm>
        <a:graphic>
          <a:graphicData uri="http://schemas.openxmlformats.org/presentationml/2006/ole">
            <p:oleObj spid="_x0000_s1026" name="Equation" r:id="rId7" imgW="825480" imgH="203040" progId="Equation.3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>Point-slope form for a line</a:t>
            </a:r>
          </a:p>
          <a:p>
            <a:pPr>
              <a:buNone/>
            </a:pPr>
            <a:endParaRPr lang="en-US" sz="2400" dirty="0" smtClean="0">
              <a:latin typeface="Impact" pitchFamily="34" charset="0"/>
            </a:endParaRPr>
          </a:p>
          <a:p>
            <a:endParaRPr lang="en-US" sz="2400" i="1" dirty="0" smtClean="0">
              <a:latin typeface="Impact" pitchFamily="34" charset="0"/>
            </a:endParaRPr>
          </a:p>
          <a:p>
            <a:endParaRPr lang="en-US" sz="2400" i="1" dirty="0" smtClean="0">
              <a:latin typeface="Impact" pitchFamily="34" charset="0"/>
            </a:endParaRPr>
          </a:p>
          <a:p>
            <a:endParaRPr lang="en-US" sz="2400" i="1" dirty="0" smtClean="0">
              <a:latin typeface="Impact" pitchFamily="34" charset="0"/>
            </a:endParaRPr>
          </a:p>
          <a:p>
            <a:r>
              <a:rPr lang="en-US" sz="2400" i="1" dirty="0" smtClean="0">
                <a:latin typeface="Impact" pitchFamily="34" charset="0"/>
              </a:rPr>
              <a:t>Vertical Line</a:t>
            </a:r>
          </a:p>
          <a:p>
            <a:pPr>
              <a:buNone/>
            </a:pPr>
            <a:r>
              <a:rPr lang="en-US" sz="2400" dirty="0" smtClean="0"/>
              <a:t>	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x = a, where a is the x-intercept</a:t>
            </a:r>
          </a:p>
          <a:p>
            <a:endParaRPr lang="en-US" sz="2400" dirty="0" smtClean="0">
              <a:latin typeface="Impact" pitchFamily="34" charset="0"/>
            </a:endParaRPr>
          </a:p>
          <a:p>
            <a:r>
              <a:rPr lang="en-US" sz="2400" i="1" dirty="0" smtClean="0">
                <a:latin typeface="Impact" pitchFamily="34" charset="0"/>
              </a:rPr>
              <a:t>Horizontal Line</a:t>
            </a:r>
          </a:p>
          <a:p>
            <a:pPr>
              <a:buNone/>
            </a:pPr>
            <a:r>
              <a:rPr lang="en-US" sz="2400" dirty="0"/>
              <a:t>	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y = b, where b is the y-intercept</a:t>
            </a:r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81200" y="1905000"/>
            <a:ext cx="3800475" cy="552450"/>
          </a:xfrm>
          <a:prstGeom prst="rect">
            <a:avLst/>
          </a:prstGeom>
          <a:noFill/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562600"/>
          </a:xfrm>
        </p:spPr>
        <p:txBody>
          <a:bodyPr/>
          <a:lstStyle/>
          <a:p>
            <a:r>
              <a:rPr lang="en-US" sz="2400" dirty="0" smtClean="0">
                <a:latin typeface="Impact" pitchFamily="34" charset="0"/>
              </a:rPr>
              <a:t>Distance Formula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The distance,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2200" b="1" i="1" dirty="0" smtClean="0">
                <a:latin typeface="Georgia" pitchFamily="18" charset="0"/>
                <a:cs typeface="Arial" pitchFamily="34" charset="0"/>
              </a:rPr>
              <a:t>d</a:t>
            </a:r>
            <a:r>
              <a:rPr lang="en-US" sz="1800" i="1" dirty="0" smtClean="0">
                <a:latin typeface="Brush Script MT" pitchFamily="66" charset="0"/>
                <a:cs typeface="Arial" pitchFamily="34" charset="0"/>
              </a:rPr>
              <a:t>,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between the points (x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1,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) and (x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2,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y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) is given by</a:t>
            </a:r>
          </a:p>
          <a:p>
            <a:endParaRPr lang="en-US" dirty="0" smtClean="0"/>
          </a:p>
          <a:p>
            <a:endParaRPr lang="en-US" sz="2400" dirty="0" smtClean="0">
              <a:latin typeface="Impact" pitchFamily="34" charset="0"/>
            </a:endParaRPr>
          </a:p>
          <a:p>
            <a:endParaRPr lang="en-US" sz="2400" dirty="0" smtClean="0">
              <a:latin typeface="Impact" pitchFamily="34" charset="0"/>
            </a:endParaRPr>
          </a:p>
          <a:p>
            <a:endParaRPr lang="en-US" sz="2400" dirty="0" smtClean="0">
              <a:latin typeface="Impact" pitchFamily="34" charset="0"/>
            </a:endParaRPr>
          </a:p>
          <a:p>
            <a:pPr>
              <a:buNone/>
            </a:pPr>
            <a:endParaRPr lang="en-US" sz="2400" dirty="0" smtClean="0">
              <a:latin typeface="Impact" pitchFamily="34" charset="0"/>
            </a:endParaRPr>
          </a:p>
          <a:p>
            <a:r>
              <a:rPr lang="en-US" sz="2400" dirty="0" smtClean="0">
                <a:latin typeface="Impact" pitchFamily="34" charset="0"/>
              </a:rPr>
              <a:t>Midpoint Formula</a:t>
            </a:r>
          </a:p>
          <a:p>
            <a:pPr>
              <a:buNone/>
            </a:pPr>
            <a:r>
              <a:rPr lang="en-US" sz="18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midpoint, </a:t>
            </a:r>
            <a:r>
              <a:rPr lang="en-US" sz="2000" b="1" i="1" dirty="0" smtClean="0">
                <a:latin typeface="Georgia" pitchFamily="18" charset="0"/>
                <a:cs typeface="Arial" pitchFamily="34" charset="0"/>
              </a:rPr>
              <a:t>M</a:t>
            </a:r>
            <a:r>
              <a:rPr lang="en-US" sz="1800" i="1" dirty="0" smtClean="0">
                <a:latin typeface="Georgia" pitchFamily="18" charset="0"/>
                <a:cs typeface="Arial" pitchFamily="34" charset="0"/>
              </a:rPr>
              <a:t>,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 between (x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,y</a:t>
            </a:r>
            <a:r>
              <a:rPr lang="en-US" sz="1800" baseline="-25000" dirty="0" smtClean="0">
                <a:latin typeface="Arial" pitchFamily="34" charset="0"/>
                <a:cs typeface="Arial" pitchFamily="34" charset="0"/>
              </a:rPr>
              <a:t>1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) and (x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,y</a:t>
            </a:r>
            <a:r>
              <a:rPr lang="en-US" sz="1800" baseline="-25000" dirty="0">
                <a:latin typeface="Arial" pitchFamily="34" charset="0"/>
                <a:cs typeface="Arial" pitchFamily="34" charset="0"/>
              </a:rPr>
              <a:t>2</a:t>
            </a:r>
            <a:r>
              <a:rPr lang="en-US" sz="1800" dirty="0">
                <a:latin typeface="Arial" pitchFamily="34" charset="0"/>
                <a:cs typeface="Arial" pitchFamily="34" charset="0"/>
              </a:rPr>
              <a:t>) is given </a:t>
            </a:r>
            <a:r>
              <a:rPr lang="en-US" sz="1800" dirty="0" smtClean="0">
                <a:latin typeface="Arial" pitchFamily="34" charset="0"/>
                <a:cs typeface="Arial" pitchFamily="34" charset="0"/>
              </a:rPr>
              <a:t>by</a:t>
            </a:r>
          </a:p>
          <a:p>
            <a:pPr>
              <a:buNone/>
            </a:pPr>
            <a:endParaRPr lang="en-US" sz="2400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2286000"/>
            <a:ext cx="5162550" cy="666750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38400" y="5181600"/>
            <a:ext cx="3638550" cy="952500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409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point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Powerpoint Template</Template>
  <TotalTime>576</TotalTime>
  <Words>187</Words>
  <Application>Microsoft Office PowerPoint</Application>
  <PresentationFormat>On-screen Show (4:3)</PresentationFormat>
  <Paragraphs>88</Paragraphs>
  <Slides>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Powerpoint Template</vt:lpstr>
      <vt:lpstr>1_Office Theme</vt:lpstr>
      <vt:lpstr>Office Theme</vt:lpstr>
      <vt:lpstr>Equation</vt:lpstr>
      <vt:lpstr>Coordinate Geometry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TAMUQ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Plane and Co-ordinate Geometry</dc:title>
  <dc:creator>TAMUQ</dc:creator>
  <cp:lastModifiedBy>elizabeth.bryant</cp:lastModifiedBy>
  <cp:revision>56</cp:revision>
  <dcterms:created xsi:type="dcterms:W3CDTF">2010-02-21T12:49:56Z</dcterms:created>
  <dcterms:modified xsi:type="dcterms:W3CDTF">2010-06-03T11:54:24Z</dcterms:modified>
</cp:coreProperties>
</file>